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1"/>
    <a:srgbClr val="EAEA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advTm="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1FC1F-9F16-4153-A976-21BD70FCF189}" type="datetimeFigureOut">
              <a:rPr lang="hu-HU" smtClean="0"/>
              <a:t>2014.12.08.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B69E5-61DA-4F6A-AD42-203B2FB2B15A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0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EAEAD0"/>
            </a:gs>
            <a:gs pos="50000">
              <a:schemeClr val="bg1"/>
            </a:gs>
            <a:gs pos="50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51920" y="5949280"/>
            <a:ext cx="1440160" cy="52322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800" dirty="0" smtClean="0">
                <a:latin typeface="Arial" pitchFamily="34" charset="0"/>
                <a:cs typeface="Arial" pitchFamily="34" charset="0"/>
              </a:rPr>
              <a:t>2014</a:t>
            </a:r>
            <a:endParaRPr lang="hu-H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4293096"/>
            <a:ext cx="3635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i="1" dirty="0" smtClean="0">
                <a:latin typeface="Arial" pitchFamily="34" charset="0"/>
                <a:cs typeface="Arial" pitchFamily="34" charset="0"/>
              </a:rPr>
              <a:t>Készitette:Hajer Erika</a:t>
            </a:r>
            <a:endParaRPr lang="hu-HU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43808" y="1556792"/>
            <a:ext cx="4032448" cy="280831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Down">
              <a:avLst/>
            </a:prstTxWarp>
            <a:spAutoFit/>
            <a:scene3d>
              <a:camera prst="perspectiveAbove"/>
              <a:lightRig rig="glow" dir="t">
                <a:rot lat="0" lon="0" rev="3600000"/>
              </a:lightRig>
            </a:scene3d>
            <a:sp3d extrusionH="171450" prstMaterial="dkEdge">
              <a:bevelT w="15240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hu-HU" sz="5400" b="1" cap="none" spc="0" dirty="0" smtClean="0">
                <a:ln>
                  <a:prstDash val="solid"/>
                </a:ln>
                <a:gradFill flip="none"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 cipő</a:t>
            </a:r>
            <a:endParaRPr lang="en-US" sz="5400" b="1" cap="none" spc="0" dirty="0">
              <a:ln>
                <a:prstDash val="solid"/>
              </a:ln>
              <a:gradFill flip="none"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advClick="0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88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D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91517" y="561454"/>
            <a:ext cx="3760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hu-H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cipő részei</a:t>
            </a:r>
            <a:endParaRPr lang="hu-H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4" descr="cip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2547" y="1278013"/>
            <a:ext cx="5658906" cy="430197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6228184" y="1412776"/>
            <a:ext cx="360040" cy="36004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732240" y="2852936"/>
            <a:ext cx="576064" cy="21602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020272" y="4509120"/>
            <a:ext cx="576064" cy="21602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355976" y="4941168"/>
            <a:ext cx="36004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835696" y="4365104"/>
            <a:ext cx="576064" cy="72008"/>
          </a:xfrm>
          <a:prstGeom prst="straightConnector1">
            <a:avLst/>
          </a:prstGeom>
          <a:ln w="254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771800" y="4365104"/>
            <a:ext cx="72008" cy="7920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491880" y="3068960"/>
            <a:ext cx="72008" cy="792088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2051720" y="3429000"/>
            <a:ext cx="504056" cy="576064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20272" y="25556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kéreg</a:t>
            </a:r>
            <a:endParaRPr lang="hu-HU" dirty="0"/>
          </a:p>
        </p:txBody>
      </p:sp>
      <p:sp>
        <p:nvSpPr>
          <p:cNvPr id="21" name="TextBox 20"/>
          <p:cNvSpPr txBox="1"/>
          <p:nvPr/>
        </p:nvSpPr>
        <p:spPr>
          <a:xfrm>
            <a:off x="6516216" y="133147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szár</a:t>
            </a:r>
            <a:endParaRPr lang="hu-HU" dirty="0"/>
          </a:p>
        </p:txBody>
      </p:sp>
      <p:sp>
        <p:nvSpPr>
          <p:cNvPr id="22" name="TextBox 21"/>
          <p:cNvSpPr txBox="1"/>
          <p:nvPr/>
        </p:nvSpPr>
        <p:spPr>
          <a:xfrm>
            <a:off x="4355976" y="53012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talp</a:t>
            </a:r>
            <a:endParaRPr lang="hu-HU" dirty="0"/>
          </a:p>
        </p:txBody>
      </p:sp>
      <p:sp>
        <p:nvSpPr>
          <p:cNvPr id="23" name="TextBox 22"/>
          <p:cNvSpPr txBox="1"/>
          <p:nvPr/>
        </p:nvSpPr>
        <p:spPr>
          <a:xfrm>
            <a:off x="747747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sarok</a:t>
            </a:r>
            <a:endParaRPr lang="hu-HU" dirty="0"/>
          </a:p>
        </p:txBody>
      </p:sp>
      <p:sp>
        <p:nvSpPr>
          <p:cNvPr id="24" name="TextBox 23"/>
          <p:cNvSpPr txBox="1"/>
          <p:nvPr/>
        </p:nvSpPr>
        <p:spPr>
          <a:xfrm>
            <a:off x="3059832" y="284364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fejbélés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7624" y="413978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ráma</a:t>
            </a:r>
            <a:endParaRPr lang="hu-HU" dirty="0"/>
          </a:p>
        </p:txBody>
      </p:sp>
      <p:sp>
        <p:nvSpPr>
          <p:cNvPr id="26" name="TextBox 25"/>
          <p:cNvSpPr txBox="1"/>
          <p:nvPr/>
        </p:nvSpPr>
        <p:spPr>
          <a:xfrm>
            <a:off x="1475656" y="31409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orrmerevitő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9752" y="507589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talpbélés</a:t>
            </a: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4051" y="692696"/>
            <a:ext cx="5595898" cy="50405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>
                <a:gd name="adj1" fmla="val 12500"/>
                <a:gd name="adj2" fmla="val -2476"/>
              </a:avLst>
            </a:prstTxWarp>
            <a:spAutoFit/>
          </a:bodyPr>
          <a:lstStyle/>
          <a:p>
            <a:pPr algn="ctr"/>
            <a:r>
              <a:rPr lang="hu-H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Néhány érdekes cipő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1691680" y="2146680"/>
            <a:ext cx="2016224" cy="1441600"/>
          </a:xfrm>
          <a:prstGeom prst="rect">
            <a:avLst/>
          </a:prstGeom>
        </p:spPr>
      </p:pic>
      <p:pic>
        <p:nvPicPr>
          <p:cNvPr id="4" name="Picture 3" descr="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932040" y="2204864"/>
            <a:ext cx="2438400" cy="1170432"/>
          </a:xfrm>
          <a:prstGeom prst="rect">
            <a:avLst/>
          </a:prstGeom>
        </p:spPr>
      </p:pic>
      <p:pic>
        <p:nvPicPr>
          <p:cNvPr id="5" name="Picture 4" descr="c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051720" y="4005064"/>
            <a:ext cx="2160240" cy="1330479"/>
          </a:xfrm>
          <a:prstGeom prst="rect">
            <a:avLst/>
          </a:prstGeom>
        </p:spPr>
      </p:pic>
      <p:pic>
        <p:nvPicPr>
          <p:cNvPr id="6" name="Picture 5" descr="c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4149080"/>
            <a:ext cx="1706880" cy="1060704"/>
          </a:xfrm>
          <a:prstGeom prst="rect">
            <a:avLst/>
          </a:prstGeom>
        </p:spPr>
      </p:pic>
      <p:sp>
        <p:nvSpPr>
          <p:cNvPr id="7" name="Action Button: Beginning 6">
            <a:hlinkClick r:id="" action="ppaction://hlinkshowjump?jump=firstslide" highlightClick="1"/>
          </p:cNvPr>
          <p:cNvSpPr/>
          <p:nvPr/>
        </p:nvSpPr>
        <p:spPr>
          <a:xfrm>
            <a:off x="8028384" y="3123816"/>
            <a:ext cx="898400" cy="61036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hu-H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00"/>
                            </p:stCondLst>
                            <p:childTnLst>
                              <p:par>
                                <p:cTn id="1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6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1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6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19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erika</dc:creator>
  <cp:lastModifiedBy>erika</cp:lastModifiedBy>
  <cp:revision>13</cp:revision>
  <dcterms:created xsi:type="dcterms:W3CDTF">2014-12-08T17:32:20Z</dcterms:created>
  <dcterms:modified xsi:type="dcterms:W3CDTF">2014-12-08T19:19:13Z</dcterms:modified>
</cp:coreProperties>
</file>